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w" charset="1" panose="00000500000000000000"/>
      <p:regular r:id="rId10"/>
    </p:embeddedFont>
    <p:embeddedFont>
      <p:font typeface="Now Bold" charset="1" panose="00000800000000000000"/>
      <p:regular r:id="rId11"/>
    </p:embeddedFont>
    <p:embeddedFont>
      <p:font typeface="Now Thin" charset="1" panose="00000300000000000000"/>
      <p:regular r:id="rId12"/>
    </p:embeddedFont>
    <p:embeddedFont>
      <p:font typeface="Now Light" charset="1" panose="00000400000000000000"/>
      <p:regular r:id="rId13"/>
    </p:embeddedFont>
    <p:embeddedFont>
      <p:font typeface="Now Medium" charset="1" panose="00000600000000000000"/>
      <p:regular r:id="rId14"/>
    </p:embeddedFont>
    <p:embeddedFont>
      <p:font typeface="Now Heavy" charset="1" panose="00000A00000000000000"/>
      <p:regular r:id="rId15"/>
    </p:embeddedFont>
    <p:embeddedFont>
      <p:font typeface="Bryndan Write" charset="1" panose="02000503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2342060">
            <a:off x="5194086" y="2383988"/>
            <a:ext cx="7325040" cy="6299535"/>
          </a:xfrm>
          <a:custGeom>
            <a:avLst/>
            <a:gdLst/>
            <a:ahLst/>
            <a:cxnLst/>
            <a:rect r="r" b="b" t="t" l="l"/>
            <a:pathLst>
              <a:path h="6299535" w="7325040">
                <a:moveTo>
                  <a:pt x="0" y="0"/>
                </a:moveTo>
                <a:lnTo>
                  <a:pt x="7325040" y="0"/>
                </a:lnTo>
                <a:lnTo>
                  <a:pt x="7325040" y="6299535"/>
                </a:lnTo>
                <a:lnTo>
                  <a:pt x="0" y="62995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97523">
            <a:off x="11156873" y="1560993"/>
            <a:ext cx="1885747" cy="1296022"/>
          </a:xfrm>
          <a:custGeom>
            <a:avLst/>
            <a:gdLst/>
            <a:ahLst/>
            <a:cxnLst/>
            <a:rect r="r" b="b" t="t" l="l"/>
            <a:pathLst>
              <a:path h="1296022" w="1885747">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559470">
            <a:off x="2930373" y="2435234"/>
            <a:ext cx="2195245" cy="2279892"/>
          </a:xfrm>
          <a:custGeom>
            <a:avLst/>
            <a:gdLst/>
            <a:ahLst/>
            <a:cxnLst/>
            <a:rect r="r" b="b" t="t" l="l"/>
            <a:pathLst>
              <a:path h="2279892" w="2195245">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80170">
            <a:off x="13972610" y="5900178"/>
            <a:ext cx="1664513" cy="2142851"/>
          </a:xfrm>
          <a:custGeom>
            <a:avLst/>
            <a:gdLst/>
            <a:ahLst/>
            <a:cxnLst/>
            <a:rect r="r" b="b" t="t" l="l"/>
            <a:pathLst>
              <a:path h="2142851" w="1664513">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1" id="11"/>
          <p:cNvSpPr txBox="true"/>
          <p:nvPr/>
        </p:nvSpPr>
        <p:spPr>
          <a:xfrm rot="0">
            <a:off x="6366799" y="8742045"/>
            <a:ext cx="5554402" cy="516255"/>
          </a:xfrm>
          <a:prstGeom prst="rect">
            <a:avLst/>
          </a:prstGeom>
        </p:spPr>
        <p:txBody>
          <a:bodyPr anchor="t" rtlCol="false" tIns="0" lIns="0" bIns="0" rIns="0">
            <a:spAutoFit/>
          </a:bodyPr>
          <a:lstStyle/>
          <a:p>
            <a:pPr algn="ctr">
              <a:lnSpc>
                <a:spcPts val="3914"/>
              </a:lnSpc>
            </a:pPr>
            <a:r>
              <a:rPr lang="en-US" sz="2899">
                <a:solidFill>
                  <a:srgbClr val="FFFFFF"/>
                </a:solidFill>
                <a:latin typeface="Bryndan Write Bold"/>
              </a:rPr>
              <a:t>AURELLYA SPS</a:t>
            </a:r>
          </a:p>
        </p:txBody>
      </p:sp>
      <p:sp>
        <p:nvSpPr>
          <p:cNvPr name="TextBox 12" id="12"/>
          <p:cNvSpPr txBox="true"/>
          <p:nvPr/>
        </p:nvSpPr>
        <p:spPr>
          <a:xfrm rot="0">
            <a:off x="4859890" y="4480575"/>
            <a:ext cx="7993433" cy="1849187"/>
          </a:xfrm>
          <a:prstGeom prst="rect">
            <a:avLst/>
          </a:prstGeom>
        </p:spPr>
        <p:txBody>
          <a:bodyPr anchor="t" rtlCol="false" tIns="0" lIns="0" bIns="0" rIns="0">
            <a:spAutoFit/>
          </a:bodyPr>
          <a:lstStyle/>
          <a:p>
            <a:pPr algn="ctr">
              <a:lnSpc>
                <a:spcPts val="14163"/>
              </a:lnSpc>
              <a:spcBef>
                <a:spcPct val="0"/>
              </a:spcBef>
            </a:pPr>
            <a:r>
              <a:rPr lang="en-US" sz="10491">
                <a:solidFill>
                  <a:srgbClr val="FFFFFF"/>
                </a:solidFill>
                <a:latin typeface="Bryndan Write Bold"/>
              </a:rPr>
              <a:t>APA ITU PBO?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0" y="-148018"/>
            <a:ext cx="6185137" cy="10435018"/>
            <a:chOff x="0" y="0"/>
            <a:chExt cx="8246850" cy="13913357"/>
          </a:xfrm>
        </p:grpSpPr>
        <p:pic>
          <p:nvPicPr>
            <p:cNvPr name="Picture 4" id="4"/>
            <p:cNvPicPr>
              <a:picLocks noChangeAspect="true"/>
            </p:cNvPicPr>
            <p:nvPr/>
          </p:nvPicPr>
          <p:blipFill>
            <a:blip r:embed="rId3"/>
            <a:srcRect l="30363" t="0" r="30363" b="0"/>
            <a:stretch>
              <a:fillRect/>
            </a:stretch>
          </p:blipFill>
          <p:spPr>
            <a:xfrm flipH="false" flipV="false">
              <a:off x="0" y="0"/>
              <a:ext cx="8246850" cy="13913357"/>
            </a:xfrm>
            <a:prstGeom prst="rect">
              <a:avLst/>
            </a:prstGeom>
          </p:spPr>
        </p:pic>
      </p:grpSp>
      <p:sp>
        <p:nvSpPr>
          <p:cNvPr name="TextBox 5" id="5"/>
          <p:cNvSpPr txBox="true"/>
          <p:nvPr/>
        </p:nvSpPr>
        <p:spPr>
          <a:xfrm rot="0">
            <a:off x="6857550" y="2562030"/>
            <a:ext cx="9640627" cy="933450"/>
          </a:xfrm>
          <a:prstGeom prst="rect">
            <a:avLst/>
          </a:prstGeom>
        </p:spPr>
        <p:txBody>
          <a:bodyPr anchor="t" rtlCol="false" tIns="0" lIns="0" bIns="0" rIns="0">
            <a:spAutoFit/>
          </a:bodyPr>
          <a:lstStyle/>
          <a:p>
            <a:pPr algn="ctr">
              <a:lnSpc>
                <a:spcPts val="6600"/>
              </a:lnSpc>
            </a:pPr>
            <a:r>
              <a:rPr lang="en-US" sz="6000">
                <a:solidFill>
                  <a:srgbClr val="FFFFFF"/>
                </a:solidFill>
                <a:latin typeface="Bryndan Write Bold"/>
              </a:rPr>
              <a:t>PENGERETIAN</a:t>
            </a:r>
          </a:p>
        </p:txBody>
      </p:sp>
      <p:sp>
        <p:nvSpPr>
          <p:cNvPr name="TextBox 6" id="6"/>
          <p:cNvSpPr txBox="true"/>
          <p:nvPr/>
        </p:nvSpPr>
        <p:spPr>
          <a:xfrm rot="0">
            <a:off x="6496022" y="4197546"/>
            <a:ext cx="9640627" cy="2898478"/>
          </a:xfrm>
          <a:prstGeom prst="rect">
            <a:avLst/>
          </a:prstGeom>
        </p:spPr>
        <p:txBody>
          <a:bodyPr anchor="t" rtlCol="false" tIns="0" lIns="0" bIns="0" rIns="0">
            <a:spAutoFit/>
          </a:bodyPr>
          <a:lstStyle/>
          <a:p>
            <a:pPr>
              <a:lnSpc>
                <a:spcPts val="3889"/>
              </a:lnSpc>
            </a:pPr>
            <a:r>
              <a:rPr lang="en-US" sz="2778">
                <a:solidFill>
                  <a:srgbClr val="FFFFFF"/>
                </a:solidFill>
                <a:latin typeface="Now"/>
              </a:rPr>
              <a:t>-  PENGERTIAN : Berorientasi Objek merupakan metode yang berorientasi terhadap objek. Metode ini biasa dikenal dengan istilah OOP atau Objek Oriented Programming, di mana semua data maupun fungsi didefinisikan ke dalam beberapa kelas atau objek yang tujuannya yaitu saling bekerja </a:t>
            </a:r>
          </a:p>
        </p:txBody>
      </p:sp>
      <p:sp>
        <p:nvSpPr>
          <p:cNvPr name="Freeform 7" id="7"/>
          <p:cNvSpPr/>
          <p:nvPr/>
        </p:nvSpPr>
        <p:spPr>
          <a:xfrm flipH="false" flipV="false" rot="1353809">
            <a:off x="14889591" y="1034321"/>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87847">
            <a:off x="15547089" y="8113951"/>
            <a:ext cx="1902177" cy="1859369"/>
          </a:xfrm>
          <a:custGeom>
            <a:avLst/>
            <a:gdLst/>
            <a:ahLst/>
            <a:cxnLst/>
            <a:rect r="r" b="b" t="t" l="l"/>
            <a:pathLst>
              <a:path h="1859369" w="1902177">
                <a:moveTo>
                  <a:pt x="0" y="0"/>
                </a:moveTo>
                <a:lnTo>
                  <a:pt x="1902177" y="0"/>
                </a:lnTo>
                <a:lnTo>
                  <a:pt x="1902177"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63488">
            <a:off x="4200371" y="941233"/>
            <a:ext cx="1627739" cy="1550791"/>
          </a:xfrm>
          <a:custGeom>
            <a:avLst/>
            <a:gdLst/>
            <a:ahLst/>
            <a:cxnLst/>
            <a:rect r="r" b="b" t="t" l="l"/>
            <a:pathLst>
              <a:path h="1550791" w="1627739">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5"/>
            <a:stretch>
              <a:fillRect l="0" t="0" r="-45997" b="0"/>
            </a:stretch>
          </a:blipFill>
        </p:spPr>
      </p:sp>
      <p:sp>
        <p:nvSpPr>
          <p:cNvPr name="TextBox 5" id="5"/>
          <p:cNvSpPr txBox="true"/>
          <p:nvPr/>
        </p:nvSpPr>
        <p:spPr>
          <a:xfrm rot="0">
            <a:off x="4100866" y="4886788"/>
            <a:ext cx="10086269" cy="1913381"/>
          </a:xfrm>
          <a:prstGeom prst="rect">
            <a:avLst/>
          </a:prstGeom>
        </p:spPr>
        <p:txBody>
          <a:bodyPr anchor="t" rtlCol="false" tIns="0" lIns="0" bIns="0" rIns="0">
            <a:spAutoFit/>
          </a:bodyPr>
          <a:lstStyle/>
          <a:p>
            <a:pPr algn="ctr">
              <a:lnSpc>
                <a:spcPts val="3864"/>
              </a:lnSpc>
            </a:pPr>
          </a:p>
          <a:p>
            <a:pPr algn="ctr">
              <a:lnSpc>
                <a:spcPts val="3864"/>
              </a:lnSpc>
            </a:pPr>
            <a:r>
              <a:rPr lang="en-US" sz="2400">
                <a:solidFill>
                  <a:srgbClr val="000000"/>
                </a:solidFill>
                <a:latin typeface="Now"/>
              </a:rPr>
              <a:t>-TUJUAN : tujuan pbo sendiri yaitu untuk menyelesaikan kompleksnya berbagai masalah program yang terus meningkat</a:t>
            </a:r>
          </a:p>
          <a:p>
            <a:pPr algn="ctr">
              <a:lnSpc>
                <a:spcPts val="3864"/>
              </a:lnSpc>
            </a:pPr>
          </a:p>
        </p:txBody>
      </p:sp>
      <p:sp>
        <p:nvSpPr>
          <p:cNvPr name="TextBox 6" id="6"/>
          <p:cNvSpPr txBox="true"/>
          <p:nvPr/>
        </p:nvSpPr>
        <p:spPr>
          <a:xfrm rot="0">
            <a:off x="4224712" y="3172507"/>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TUJUAN</a:t>
            </a:r>
          </a:p>
        </p:txBody>
      </p:sp>
      <p:sp>
        <p:nvSpPr>
          <p:cNvPr name="Freeform 7" id="7"/>
          <p:cNvSpPr/>
          <p:nvPr/>
        </p:nvSpPr>
        <p:spPr>
          <a:xfrm flipH="false" flipV="false" rot="0">
            <a:off x="13212119" y="1028700"/>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51286" y="7076185"/>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5"/>
            <a:stretch>
              <a:fillRect l="0" t="0" r="-45997" b="0"/>
            </a:stretch>
          </a:blipFill>
        </p:spPr>
      </p:sp>
      <p:sp>
        <p:nvSpPr>
          <p:cNvPr name="TextBox 5" id="5"/>
          <p:cNvSpPr txBox="true"/>
          <p:nvPr/>
        </p:nvSpPr>
        <p:spPr>
          <a:xfrm rot="0">
            <a:off x="4100866" y="5372563"/>
            <a:ext cx="10086269" cy="941831"/>
          </a:xfrm>
          <a:prstGeom prst="rect">
            <a:avLst/>
          </a:prstGeom>
        </p:spPr>
        <p:txBody>
          <a:bodyPr anchor="t" rtlCol="false" tIns="0" lIns="0" bIns="0" rIns="0">
            <a:spAutoFit/>
          </a:bodyPr>
          <a:lstStyle/>
          <a:p>
            <a:pPr algn="ctr">
              <a:lnSpc>
                <a:spcPts val="3864"/>
              </a:lnSpc>
            </a:pPr>
            <a:r>
              <a:rPr lang="en-US" sz="2400">
                <a:solidFill>
                  <a:srgbClr val="000000"/>
                </a:solidFill>
                <a:latin typeface="Now"/>
              </a:rPr>
              <a:t> </a:t>
            </a:r>
            <a:r>
              <a:rPr lang="en-US" sz="2400">
                <a:solidFill>
                  <a:srgbClr val="000000"/>
                </a:solidFill>
                <a:latin typeface="Now Medium"/>
              </a:rPr>
              <a:t>mempermudah pengembangan program dengan cara mengikuti model yang telah ada dikehidupan sehari-hari</a:t>
            </a:r>
            <a:r>
              <a:rPr lang="en-US" sz="2400">
                <a:solidFill>
                  <a:srgbClr val="000000"/>
                </a:solidFill>
                <a:latin typeface="Now"/>
              </a:rPr>
              <a:t>. </a:t>
            </a:r>
          </a:p>
        </p:txBody>
      </p:sp>
      <p:sp>
        <p:nvSpPr>
          <p:cNvPr name="TextBox 6" id="6"/>
          <p:cNvSpPr txBox="true"/>
          <p:nvPr/>
        </p:nvSpPr>
        <p:spPr>
          <a:xfrm rot="0">
            <a:off x="4224712" y="3172507"/>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FUNGSI</a:t>
            </a:r>
          </a:p>
        </p:txBody>
      </p:sp>
      <p:sp>
        <p:nvSpPr>
          <p:cNvPr name="Freeform 7" id="7"/>
          <p:cNvSpPr/>
          <p:nvPr/>
        </p:nvSpPr>
        <p:spPr>
          <a:xfrm flipH="false" flipV="false" rot="0">
            <a:off x="13212119" y="1028700"/>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51286" y="7076185"/>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5"/>
            <a:stretch>
              <a:fillRect l="0" t="0" r="-45997" b="0"/>
            </a:stretch>
          </a:blipFill>
        </p:spPr>
      </p:sp>
      <p:sp>
        <p:nvSpPr>
          <p:cNvPr name="TextBox 5" id="5"/>
          <p:cNvSpPr txBox="true"/>
          <p:nvPr/>
        </p:nvSpPr>
        <p:spPr>
          <a:xfrm rot="0">
            <a:off x="4224712" y="4784077"/>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TERIMAKASIH</a:t>
            </a:r>
          </a:p>
        </p:txBody>
      </p:sp>
      <p:sp>
        <p:nvSpPr>
          <p:cNvPr name="Freeform 6" id="6"/>
          <p:cNvSpPr/>
          <p:nvPr/>
        </p:nvSpPr>
        <p:spPr>
          <a:xfrm flipH="false" flipV="false" rot="0">
            <a:off x="13212119" y="1028700"/>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1286" y="7076185"/>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DAFqS6Cl4k4</dc:identifier>
  <dcterms:modified xsi:type="dcterms:W3CDTF">2011-08-01T06:04:30Z</dcterms:modified>
  <cp:revision>1</cp:revision>
  <dc:title>apa itu pbo?</dc:title>
</cp:coreProperties>
</file>